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7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44" autoAdjust="0"/>
    <p:restoredTop sz="94660"/>
  </p:normalViewPr>
  <p:slideViewPr>
    <p:cSldViewPr>
      <p:cViewPr varScale="1">
        <p:scale>
          <a:sx n="83" d="100"/>
          <a:sy n="83" d="100"/>
        </p:scale>
        <p:origin x="-1402" y="-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0B2153-FB96-4397-85B4-B11ACF31DF24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B3B82-9231-4069-8A80-7BA8B1A997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214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ko-KR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그림을 추가하려면 아이콘을 클릭하십시오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9F1230F4-A823-462E-B57C-ADC2B57C6BC9}" type="datetimeFigureOut">
              <a:rPr lang="ko-KR" altLang="en-US" smtClean="0"/>
              <a:t>2015-04-10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AA3D14BF-3DB5-49BE-8207-87750D07AED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rtl="0" eaLnBrk="1" latinLnBrk="1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1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1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1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1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1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1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1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1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1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71600" y="980728"/>
            <a:ext cx="7175351" cy="1793167"/>
          </a:xfrm>
        </p:spPr>
        <p:txBody>
          <a:bodyPr>
            <a:normAutofit/>
          </a:bodyPr>
          <a:lstStyle/>
          <a:p>
            <a:pPr marL="182880" indent="0">
              <a:buNone/>
            </a:pPr>
            <a:r>
              <a:rPr lang="en-US" altLang="ko-KR" sz="8000" dirty="0" smtClean="0">
                <a:solidFill>
                  <a:srgbClr val="FFC000"/>
                </a:solidFill>
              </a:rPr>
              <a:t>Conn</a:t>
            </a:r>
            <a:endParaRPr lang="ko-KR" altLang="en-US" sz="9600" dirty="0">
              <a:solidFill>
                <a:srgbClr val="FFC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89933" y="5301208"/>
            <a:ext cx="38540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	3</a:t>
            </a:r>
            <a:r>
              <a:rPr lang="ko-KR" altLang="en-US" sz="2400" dirty="0" smtClean="0"/>
              <a:t>조</a:t>
            </a:r>
            <a:endParaRPr lang="en-US" altLang="ko-KR" sz="2400" dirty="0" smtClean="0"/>
          </a:p>
          <a:p>
            <a:r>
              <a:rPr lang="ko-KR" altLang="en-US" sz="2400" dirty="0" smtClean="0"/>
              <a:t>조현모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한정일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허 청</a:t>
            </a:r>
            <a:endParaRPr lang="en-US" altLang="ko-KR" sz="2400" dirty="0" smtClean="0"/>
          </a:p>
          <a:p>
            <a:r>
              <a:rPr lang="ko-KR" altLang="en-US" sz="2400" dirty="0" smtClean="0"/>
              <a:t>정아영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최병진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이준구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2537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구</a:t>
            </a:r>
            <a:r>
              <a:rPr lang="ko-KR" altLang="en-US" sz="96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성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99592" y="1988840"/>
            <a:ext cx="2304256" cy="100812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유저정보</a:t>
            </a:r>
            <a:endParaRPr lang="ko-KR" altLang="en-US" sz="2400" b="1" dirty="0"/>
          </a:p>
        </p:txBody>
      </p:sp>
      <p:sp>
        <p:nvSpPr>
          <p:cNvPr id="2" name="타원 1"/>
          <p:cNvSpPr/>
          <p:nvPr/>
        </p:nvSpPr>
        <p:spPr>
          <a:xfrm>
            <a:off x="5192640" y="620688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아이디</a:t>
            </a:r>
            <a:endParaRPr lang="ko-KR" altLang="en-US" b="1" dirty="0"/>
          </a:p>
        </p:txBody>
      </p:sp>
      <p:sp>
        <p:nvSpPr>
          <p:cNvPr id="5" name="타원 4"/>
          <p:cNvSpPr/>
          <p:nvPr/>
        </p:nvSpPr>
        <p:spPr>
          <a:xfrm>
            <a:off x="3851920" y="1789076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이름</a:t>
            </a:r>
            <a:endParaRPr lang="ko-KR" altLang="en-US" b="1" dirty="0"/>
          </a:p>
        </p:txBody>
      </p:sp>
      <p:sp>
        <p:nvSpPr>
          <p:cNvPr id="6" name="타원 5"/>
          <p:cNvSpPr/>
          <p:nvPr/>
        </p:nvSpPr>
        <p:spPr>
          <a:xfrm>
            <a:off x="5569384" y="2248036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성별</a:t>
            </a:r>
            <a:endParaRPr lang="ko-KR" altLang="en-US" b="1" dirty="0"/>
          </a:p>
        </p:txBody>
      </p:sp>
      <p:sp>
        <p:nvSpPr>
          <p:cNvPr id="7" name="타원 6"/>
          <p:cNvSpPr/>
          <p:nvPr/>
        </p:nvSpPr>
        <p:spPr>
          <a:xfrm>
            <a:off x="4447416" y="3501008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일</a:t>
            </a:r>
            <a:endParaRPr lang="ko-KR" altLang="en-US" b="1" dirty="0"/>
          </a:p>
        </p:txBody>
      </p:sp>
      <p:sp>
        <p:nvSpPr>
          <p:cNvPr id="8" name="타원 7"/>
          <p:cNvSpPr/>
          <p:nvPr/>
        </p:nvSpPr>
        <p:spPr>
          <a:xfrm>
            <a:off x="7308304" y="2820812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생년</a:t>
            </a:r>
            <a:endParaRPr lang="ko-KR" altLang="en-US" b="1" dirty="0"/>
          </a:p>
        </p:txBody>
      </p:sp>
      <p:sp>
        <p:nvSpPr>
          <p:cNvPr id="9" name="타원 8"/>
          <p:cNvSpPr/>
          <p:nvPr/>
        </p:nvSpPr>
        <p:spPr>
          <a:xfrm>
            <a:off x="1187624" y="5449880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프로필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7092280" y="1315164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/>
              <a:t>패스워드</a:t>
            </a:r>
            <a:endParaRPr lang="ko-KR" altLang="en-US" b="1" dirty="0"/>
          </a:p>
        </p:txBody>
      </p:sp>
      <p:sp>
        <p:nvSpPr>
          <p:cNvPr id="11" name="타원 10"/>
          <p:cNvSpPr/>
          <p:nvPr/>
        </p:nvSpPr>
        <p:spPr>
          <a:xfrm>
            <a:off x="6487616" y="4046436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월</a:t>
            </a:r>
            <a:endParaRPr lang="ko-KR" altLang="en-US" b="1" dirty="0"/>
          </a:p>
        </p:txBody>
      </p:sp>
      <p:sp>
        <p:nvSpPr>
          <p:cNvPr id="12" name="타원 11"/>
          <p:cNvSpPr/>
          <p:nvPr/>
        </p:nvSpPr>
        <p:spPr>
          <a:xfrm>
            <a:off x="4572000" y="5157192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/>
              <a:t>이메일</a:t>
            </a:r>
            <a:endParaRPr lang="ko-KR" altLang="en-US" b="1" dirty="0"/>
          </a:p>
        </p:txBody>
      </p:sp>
      <p:sp>
        <p:nvSpPr>
          <p:cNvPr id="13" name="타원 12"/>
          <p:cNvSpPr/>
          <p:nvPr/>
        </p:nvSpPr>
        <p:spPr>
          <a:xfrm>
            <a:off x="2603792" y="4437112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프로필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4" name="타원 13"/>
          <p:cNvSpPr/>
          <p:nvPr/>
        </p:nvSpPr>
        <p:spPr>
          <a:xfrm>
            <a:off x="179512" y="4109560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프로필텍스트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1997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99592" y="1988840"/>
            <a:ext cx="2304256" cy="100812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업 로드</a:t>
            </a:r>
            <a:endParaRPr lang="ko-KR" altLang="en-US" sz="2400" b="1" dirty="0"/>
          </a:p>
        </p:txBody>
      </p:sp>
      <p:sp>
        <p:nvSpPr>
          <p:cNvPr id="5" name="타원 4"/>
          <p:cNvSpPr/>
          <p:nvPr/>
        </p:nvSpPr>
        <p:spPr>
          <a:xfrm>
            <a:off x="5192640" y="1340768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/>
              <a:t>고유번</a:t>
            </a:r>
            <a:r>
              <a:rPr lang="ko-KR" altLang="en-US" sz="1600" b="1" dirty="0"/>
              <a:t>호</a:t>
            </a:r>
            <a:endParaRPr lang="ko-KR" altLang="en-US" b="1" dirty="0"/>
          </a:p>
        </p:txBody>
      </p:sp>
      <p:sp>
        <p:nvSpPr>
          <p:cNvPr id="6" name="타원 5"/>
          <p:cNvSpPr/>
          <p:nvPr/>
        </p:nvSpPr>
        <p:spPr>
          <a:xfrm>
            <a:off x="6758888" y="2581164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아이</a:t>
            </a:r>
            <a:r>
              <a:rPr lang="ko-KR" altLang="en-US" b="1" dirty="0"/>
              <a:t>디</a:t>
            </a:r>
          </a:p>
        </p:txBody>
      </p:sp>
      <p:sp>
        <p:nvSpPr>
          <p:cNvPr id="7" name="타원 6"/>
          <p:cNvSpPr/>
          <p:nvPr/>
        </p:nvSpPr>
        <p:spPr>
          <a:xfrm>
            <a:off x="4355976" y="3356992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이미지 경로</a:t>
            </a:r>
            <a:endParaRPr lang="ko-KR" altLang="en-US" b="1" dirty="0"/>
          </a:p>
        </p:txBody>
      </p:sp>
      <p:sp>
        <p:nvSpPr>
          <p:cNvPr id="8" name="타원 7"/>
          <p:cNvSpPr/>
          <p:nvPr/>
        </p:nvSpPr>
        <p:spPr>
          <a:xfrm>
            <a:off x="827584" y="4437112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날짜</a:t>
            </a:r>
            <a:endParaRPr lang="ko-KR" altLang="en-US" b="1" dirty="0"/>
          </a:p>
        </p:txBody>
      </p:sp>
      <p:sp>
        <p:nvSpPr>
          <p:cNvPr id="9" name="타원 8"/>
          <p:cNvSpPr/>
          <p:nvPr/>
        </p:nvSpPr>
        <p:spPr>
          <a:xfrm>
            <a:off x="3337200" y="5268720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글</a:t>
            </a:r>
            <a:endParaRPr lang="ko-KR" altLang="en-US" b="1" dirty="0"/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구</a:t>
            </a:r>
            <a:r>
              <a:rPr lang="ko-KR" altLang="en-US" sz="96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성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537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99592" y="1988840"/>
            <a:ext cx="2304256" cy="100812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err="1" smtClean="0"/>
              <a:t>댓</a:t>
            </a:r>
            <a:r>
              <a:rPr lang="ko-KR" altLang="en-US" sz="2400" b="1" dirty="0" err="1"/>
              <a:t>글</a:t>
            </a:r>
            <a:endParaRPr lang="ko-KR" altLang="en-US" sz="2400" b="1" dirty="0"/>
          </a:p>
        </p:txBody>
      </p:sp>
      <p:sp>
        <p:nvSpPr>
          <p:cNvPr id="5" name="타원 4"/>
          <p:cNvSpPr/>
          <p:nvPr/>
        </p:nvSpPr>
        <p:spPr>
          <a:xfrm>
            <a:off x="5436096" y="1268760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 smtClean="0"/>
              <a:t>댓글</a:t>
            </a:r>
            <a:r>
              <a:rPr lang="ko-KR" altLang="en-US" sz="1600" b="1" dirty="0" smtClean="0"/>
              <a:t>     고유번호</a:t>
            </a:r>
            <a:endParaRPr lang="ko-KR" altLang="en-US" sz="1600" b="1" dirty="0"/>
          </a:p>
        </p:txBody>
      </p:sp>
      <p:sp>
        <p:nvSpPr>
          <p:cNvPr id="6" name="타원 5"/>
          <p:cNvSpPr/>
          <p:nvPr/>
        </p:nvSpPr>
        <p:spPr>
          <a:xfrm>
            <a:off x="6516216" y="2919004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게시물번호</a:t>
            </a:r>
            <a:endParaRPr lang="ko-KR" altLang="en-US" b="1" dirty="0"/>
          </a:p>
        </p:txBody>
      </p:sp>
      <p:sp>
        <p:nvSpPr>
          <p:cNvPr id="7" name="타원 6"/>
          <p:cNvSpPr/>
          <p:nvPr/>
        </p:nvSpPr>
        <p:spPr>
          <a:xfrm>
            <a:off x="4322824" y="3501008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아이디</a:t>
            </a:r>
            <a:endParaRPr lang="ko-KR" altLang="en-US" b="1" dirty="0"/>
          </a:p>
        </p:txBody>
      </p:sp>
      <p:sp>
        <p:nvSpPr>
          <p:cNvPr id="8" name="타원 7"/>
          <p:cNvSpPr/>
          <p:nvPr/>
        </p:nvSpPr>
        <p:spPr>
          <a:xfrm>
            <a:off x="4057280" y="5229200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이름</a:t>
            </a:r>
            <a:endParaRPr lang="ko-KR" altLang="en-US" b="1" dirty="0"/>
          </a:p>
        </p:txBody>
      </p:sp>
      <p:sp>
        <p:nvSpPr>
          <p:cNvPr id="9" name="타원 8"/>
          <p:cNvSpPr/>
          <p:nvPr/>
        </p:nvSpPr>
        <p:spPr>
          <a:xfrm>
            <a:off x="1475656" y="5013176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/>
              <a:t>댓글</a:t>
            </a:r>
            <a:endParaRPr lang="ko-KR" altLang="en-US" b="1" dirty="0"/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구</a:t>
            </a:r>
            <a:r>
              <a:rPr lang="ko-KR" altLang="en-US" sz="96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성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933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99592" y="1988824"/>
            <a:ext cx="2304256" cy="100812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친구리스트</a:t>
            </a:r>
            <a:endParaRPr lang="ko-KR" altLang="en-US" sz="2400" b="1" dirty="0"/>
          </a:p>
        </p:txBody>
      </p:sp>
      <p:sp>
        <p:nvSpPr>
          <p:cNvPr id="5" name="타원 4"/>
          <p:cNvSpPr/>
          <p:nvPr/>
        </p:nvSpPr>
        <p:spPr>
          <a:xfrm>
            <a:off x="2411760" y="4597372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친구   아이디</a:t>
            </a:r>
            <a:endParaRPr lang="ko-KR" altLang="en-US" b="1" dirty="0"/>
          </a:p>
        </p:txBody>
      </p:sp>
      <p:sp>
        <p:nvSpPr>
          <p:cNvPr id="6" name="타원 5"/>
          <p:cNvSpPr/>
          <p:nvPr/>
        </p:nvSpPr>
        <p:spPr>
          <a:xfrm>
            <a:off x="4427984" y="3717032"/>
            <a:ext cx="1440160" cy="831608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아이디</a:t>
            </a:r>
            <a:endParaRPr lang="ko-KR" altLang="en-US" b="1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구</a:t>
            </a:r>
            <a:r>
              <a:rPr lang="ko-KR" altLang="en-US" sz="96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성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422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구</a:t>
            </a:r>
            <a:r>
              <a:rPr lang="ko-KR" altLang="en-US" sz="96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성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907704" y="1854580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Intro</a:t>
            </a:r>
            <a:endParaRPr lang="ko-KR" altLang="en-US" sz="2400" b="1" dirty="0"/>
          </a:p>
        </p:txBody>
      </p:sp>
      <p:sp>
        <p:nvSpPr>
          <p:cNvPr id="6" name="직사각형 5"/>
          <p:cNvSpPr/>
          <p:nvPr/>
        </p:nvSpPr>
        <p:spPr>
          <a:xfrm>
            <a:off x="3742788" y="1856868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Main</a:t>
            </a:r>
            <a:endParaRPr lang="ko-KR" altLang="en-US" sz="2400" b="1" dirty="0"/>
          </a:p>
        </p:txBody>
      </p:sp>
      <p:sp>
        <p:nvSpPr>
          <p:cNvPr id="7" name="직사각형 6"/>
          <p:cNvSpPr/>
          <p:nvPr/>
        </p:nvSpPr>
        <p:spPr>
          <a:xfrm>
            <a:off x="1912304" y="3284984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smtClean="0"/>
              <a:t>내 알맹이</a:t>
            </a:r>
            <a:endParaRPr lang="ko-KR" altLang="en-US" sz="2400" b="1" dirty="0"/>
          </a:p>
        </p:txBody>
      </p:sp>
      <p:sp>
        <p:nvSpPr>
          <p:cNvPr id="10" name="직사각형 9"/>
          <p:cNvSpPr/>
          <p:nvPr/>
        </p:nvSpPr>
        <p:spPr>
          <a:xfrm>
            <a:off x="3759972" y="3284984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니</a:t>
            </a:r>
            <a:r>
              <a:rPr lang="ko-KR" altLang="en-US" sz="2400" b="1" dirty="0" smtClean="0"/>
              <a:t> 알맹이</a:t>
            </a:r>
            <a:endParaRPr lang="ko-KR" altLang="en-US" sz="2400" b="1" dirty="0"/>
          </a:p>
        </p:txBody>
      </p:sp>
      <p:sp>
        <p:nvSpPr>
          <p:cNvPr id="11" name="직사각형 10"/>
          <p:cNvSpPr/>
          <p:nvPr/>
        </p:nvSpPr>
        <p:spPr>
          <a:xfrm>
            <a:off x="5580112" y="3284984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알맹이</a:t>
            </a:r>
            <a:r>
              <a:rPr lang="ko-KR" altLang="en-US" sz="2400" b="1" dirty="0"/>
              <a:t>들</a:t>
            </a:r>
            <a:endParaRPr lang="ko-KR" altLang="en-US" sz="2400" b="1" dirty="0"/>
          </a:p>
        </p:txBody>
      </p:sp>
      <p:sp>
        <p:nvSpPr>
          <p:cNvPr id="12" name="직사각형 11"/>
          <p:cNvSpPr/>
          <p:nvPr/>
        </p:nvSpPr>
        <p:spPr>
          <a:xfrm>
            <a:off x="5580112" y="4725144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랜덤 콘</a:t>
            </a:r>
            <a:endParaRPr lang="ko-KR" altLang="en-US" sz="2400" b="1" dirty="0"/>
          </a:p>
        </p:txBody>
      </p:sp>
      <p:sp>
        <p:nvSpPr>
          <p:cNvPr id="13" name="직사각형 12"/>
          <p:cNvSpPr/>
          <p:nvPr/>
        </p:nvSpPr>
        <p:spPr>
          <a:xfrm>
            <a:off x="1912304" y="4725144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콘 찾기</a:t>
            </a:r>
            <a:endParaRPr lang="ko-KR" altLang="en-US" sz="2400" b="1" dirty="0"/>
          </a:p>
        </p:txBody>
      </p:sp>
      <p:sp>
        <p:nvSpPr>
          <p:cNvPr id="14" name="직사각형 13"/>
          <p:cNvSpPr/>
          <p:nvPr/>
        </p:nvSpPr>
        <p:spPr>
          <a:xfrm>
            <a:off x="3759972" y="4725144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콘 리스트</a:t>
            </a:r>
            <a:endParaRPr lang="ko-KR" altLang="en-US" sz="2400" b="1" dirty="0"/>
          </a:p>
        </p:txBody>
      </p:sp>
      <p:sp>
        <p:nvSpPr>
          <p:cNvPr id="15" name="직사각형 14"/>
          <p:cNvSpPr/>
          <p:nvPr/>
        </p:nvSpPr>
        <p:spPr>
          <a:xfrm>
            <a:off x="5580112" y="1844824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회원가입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3305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260648"/>
            <a:ext cx="3312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주요기</a:t>
            </a:r>
            <a:r>
              <a:rPr lang="ko-KR" altLang="en-US" sz="58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능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1" y="1340768"/>
            <a:ext cx="16049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/>
              <a:t>- Intro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3567" y="2048654"/>
            <a:ext cx="168507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사이트 명</a:t>
            </a:r>
            <a:endParaRPr lang="en-US" altLang="ko-K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로그인 창</a:t>
            </a:r>
            <a:endParaRPr lang="en-US" altLang="ko-K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회원가입 폼</a:t>
            </a:r>
            <a:endParaRPr lang="en-US" altLang="ko-K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로</a:t>
            </a:r>
            <a:r>
              <a:rPr lang="ko-KR" altLang="en-US" dirty="0"/>
              <a:t>고</a:t>
            </a:r>
            <a:endParaRPr lang="en-US" altLang="ko-K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err="1" smtClean="0"/>
              <a:t>풋터</a:t>
            </a:r>
            <a:endParaRPr lang="en-US" altLang="ko-KR" dirty="0" smtClean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2636912"/>
            <a:ext cx="5638800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3356992"/>
            <a:ext cx="5638800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4149080"/>
            <a:ext cx="5638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694711"/>
            <a:ext cx="5638800" cy="746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725387"/>
            <a:ext cx="2819400" cy="6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725005"/>
            <a:ext cx="2542456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370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260648"/>
            <a:ext cx="3312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주요기</a:t>
            </a:r>
            <a:r>
              <a:rPr lang="ko-KR" altLang="en-US" sz="58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능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1" y="1340768"/>
            <a:ext cx="16738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/>
              <a:t>- Main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3567" y="2048654"/>
            <a:ext cx="19736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메뉴 바</a:t>
            </a:r>
            <a:endParaRPr lang="en-US" altLang="ko-K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알맹이들</a:t>
            </a:r>
            <a:endParaRPr lang="en-US" altLang="ko-KR" dirty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로고 경로 변경</a:t>
            </a:r>
            <a:endParaRPr lang="en-US" altLang="ko-KR" dirty="0" smtClean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2636912"/>
            <a:ext cx="5638800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3356992"/>
            <a:ext cx="5638800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4149080"/>
            <a:ext cx="56388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694711"/>
            <a:ext cx="5638800" cy="746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896455"/>
            <a:ext cx="3190528" cy="51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212" y="1725387"/>
            <a:ext cx="2811020" cy="685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212" y="2629083"/>
            <a:ext cx="5630420" cy="588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2722636"/>
            <a:ext cx="5638800" cy="40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375" y="2752348"/>
            <a:ext cx="4924425" cy="165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200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260648"/>
            <a:ext cx="3312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주요기</a:t>
            </a:r>
            <a:r>
              <a:rPr lang="ko-KR" altLang="en-US" sz="58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능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1" y="1340768"/>
            <a:ext cx="2536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/>
              <a:t>- </a:t>
            </a:r>
            <a:r>
              <a:rPr lang="ko-KR" altLang="en-US" sz="4000" dirty="0" smtClean="0"/>
              <a:t>회원가입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3567" y="2048654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유효성 검사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1412776"/>
            <a:ext cx="3726503" cy="53192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7544" y="2636912"/>
            <a:ext cx="370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모든 칸은 필수 입력사항입니다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67544" y="2909792"/>
            <a:ext cx="4344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/>
              <a:t>ID, PASSWORD </a:t>
            </a:r>
            <a:r>
              <a:rPr lang="ko-KR" altLang="en-US" dirty="0"/>
              <a:t>는 </a:t>
            </a:r>
            <a:r>
              <a:rPr lang="en-US" altLang="ko-KR" dirty="0"/>
              <a:t>6</a:t>
            </a:r>
            <a:r>
              <a:rPr lang="ko-KR" altLang="en-US" dirty="0"/>
              <a:t>글자 이상입니다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67543" y="3203448"/>
            <a:ext cx="4423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/>
              <a:t>ID</a:t>
            </a:r>
            <a:r>
              <a:rPr lang="ko-KR" altLang="en-US" dirty="0"/>
              <a:t>는 소문자와 숫자만 </a:t>
            </a:r>
            <a:r>
              <a:rPr lang="ko-KR" altLang="en-US" dirty="0" err="1"/>
              <a:t>입력가능합니다</a:t>
            </a:r>
            <a:r>
              <a:rPr lang="en-US" altLang="ko-KR" dirty="0"/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544" y="3501008"/>
            <a:ext cx="4838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/>
              <a:t>PASSWORD</a:t>
            </a:r>
            <a:r>
              <a:rPr lang="ko-KR" altLang="en-US" dirty="0"/>
              <a:t> 확인은 필수 입력 사항입니다</a:t>
            </a:r>
            <a:r>
              <a:rPr lang="en-US" altLang="ko-KR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67544" y="3789040"/>
            <a:ext cx="347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/>
              <a:t>연도는 </a:t>
            </a:r>
            <a:r>
              <a:rPr lang="en-US" altLang="ko-KR" dirty="0"/>
              <a:t>4</a:t>
            </a:r>
            <a:r>
              <a:rPr lang="ko-KR" altLang="en-US" dirty="0"/>
              <a:t>글자를 입력해주세요</a:t>
            </a:r>
            <a:endParaRPr lang="en-US" altLang="ko-KR" dirty="0"/>
          </a:p>
        </p:txBody>
      </p:sp>
      <p:sp>
        <p:nvSpPr>
          <p:cNvPr id="12" name="TextBox 11"/>
          <p:cNvSpPr txBox="1"/>
          <p:nvPr/>
        </p:nvSpPr>
        <p:spPr>
          <a:xfrm>
            <a:off x="467544" y="4081757"/>
            <a:ext cx="378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err="1"/>
              <a:t>이메일</a:t>
            </a:r>
            <a:r>
              <a:rPr lang="ko-KR" altLang="en-US" dirty="0"/>
              <a:t> 형식 </a:t>
            </a:r>
            <a:r>
              <a:rPr lang="en-US" altLang="ko-KR" dirty="0"/>
              <a:t>= </a:t>
            </a:r>
            <a:r>
              <a:rPr lang="ko-KR" altLang="en-US" dirty="0"/>
              <a:t>영문 </a:t>
            </a:r>
            <a:r>
              <a:rPr lang="en-US" altLang="ko-KR" dirty="0"/>
              <a:t>@ </a:t>
            </a:r>
            <a:r>
              <a:rPr lang="ko-KR" altLang="en-US" dirty="0"/>
              <a:t>영문 </a:t>
            </a:r>
            <a:r>
              <a:rPr lang="en-US" altLang="ko-KR" dirty="0"/>
              <a:t>. </a:t>
            </a:r>
            <a:r>
              <a:rPr lang="ko-KR" altLang="en-US" dirty="0"/>
              <a:t>영문</a:t>
            </a:r>
            <a:endParaRPr lang="en-US" altLang="ko-K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288" y="1671638"/>
            <a:ext cx="6067425" cy="3514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200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260648"/>
            <a:ext cx="3312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주요기</a:t>
            </a:r>
            <a:r>
              <a:rPr lang="ko-KR" altLang="en-US" sz="58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능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1" y="1340768"/>
            <a:ext cx="26645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/>
              <a:t>- </a:t>
            </a:r>
            <a:r>
              <a:rPr lang="ko-KR" altLang="en-US" sz="4000" dirty="0" smtClean="0"/>
              <a:t>내 알맹이</a:t>
            </a:r>
            <a:endParaRPr lang="ko-KR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1484784"/>
            <a:ext cx="1911350" cy="4705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83567" y="2048654"/>
            <a:ext cx="220445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프로필 </a:t>
            </a:r>
            <a:r>
              <a:rPr lang="en-US" altLang="ko-KR" dirty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편집</a:t>
            </a:r>
            <a:r>
              <a:rPr lang="en-US" altLang="ko-KR" dirty="0" smtClean="0"/>
              <a:t>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내 알맹이</a:t>
            </a:r>
            <a:endParaRPr lang="en-US" altLang="ko-K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프로필 접기</a:t>
            </a:r>
            <a:endParaRPr lang="en-US" altLang="ko-K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넘기기 기능</a:t>
            </a:r>
            <a:endParaRPr lang="en-US" altLang="ko-KR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상세보기 기능</a:t>
            </a:r>
            <a:endParaRPr lang="en-US" altLang="ko-KR" dirty="0" smtClean="0"/>
          </a:p>
          <a:p>
            <a:r>
              <a:rPr lang="en-US" altLang="ko-KR" dirty="0" smtClean="0"/>
              <a:t>     (</a:t>
            </a:r>
            <a:r>
              <a:rPr lang="ko-KR" altLang="en-US" dirty="0" err="1" smtClean="0"/>
              <a:t>댓글</a:t>
            </a:r>
            <a:r>
              <a:rPr lang="ko-KR" altLang="en-US" dirty="0" smtClean="0"/>
              <a:t> 가능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가입 시 폴더생성</a:t>
            </a:r>
            <a:endParaRPr lang="en-US" altLang="ko-KR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altLang="ko-KR" dirty="0" smtClean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836712"/>
            <a:ext cx="3876675" cy="578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6477" y="1844824"/>
            <a:ext cx="3181350" cy="92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413" y="2952750"/>
            <a:ext cx="5591175" cy="95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200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260648"/>
            <a:ext cx="3312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주요기</a:t>
            </a:r>
            <a:r>
              <a:rPr lang="ko-KR" altLang="en-US" sz="58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능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1" y="1340768"/>
            <a:ext cx="26645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/>
              <a:t>- </a:t>
            </a:r>
            <a:r>
              <a:rPr lang="ko-KR" altLang="en-US" sz="4000" dirty="0"/>
              <a:t>니</a:t>
            </a:r>
            <a:r>
              <a:rPr lang="ko-KR" altLang="en-US" sz="4000" dirty="0" smtClean="0"/>
              <a:t> 알맹이</a:t>
            </a:r>
            <a:endParaRPr lang="ko-KR" alt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836712"/>
            <a:ext cx="3876675" cy="578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200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71600" y="1700807"/>
            <a:ext cx="3852337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800" dirty="0" smtClean="0"/>
              <a:t>소개</a:t>
            </a:r>
            <a:endParaRPr lang="en-US" altLang="ko-KR" sz="2800" dirty="0" smtClean="0"/>
          </a:p>
          <a:p>
            <a:pPr marL="342900" indent="-342900">
              <a:buAutoNum type="arabicPeriod"/>
            </a:pPr>
            <a:endParaRPr lang="en-US" altLang="ko-KR" sz="2800" dirty="0" smtClean="0"/>
          </a:p>
          <a:p>
            <a:pPr marL="342900" indent="-342900">
              <a:buAutoNum type="arabicPeriod"/>
            </a:pPr>
            <a:r>
              <a:rPr lang="ko-KR" altLang="en-US" sz="2800" dirty="0" smtClean="0"/>
              <a:t>구성</a:t>
            </a:r>
            <a:endParaRPr lang="en-US" altLang="ko-KR" sz="2800" dirty="0" smtClean="0"/>
          </a:p>
          <a:p>
            <a:pPr marL="342900" indent="-342900">
              <a:buAutoNum type="arabicPeriod"/>
            </a:pPr>
            <a:endParaRPr lang="en-US" altLang="ko-KR" sz="2800" dirty="0" smtClean="0"/>
          </a:p>
          <a:p>
            <a:pPr marL="342900" indent="-342900">
              <a:buAutoNum type="arabicPeriod"/>
            </a:pPr>
            <a:r>
              <a:rPr lang="ko-KR" altLang="en-US" sz="2800" dirty="0" smtClean="0"/>
              <a:t>주요기능</a:t>
            </a:r>
            <a:endParaRPr lang="en-US" altLang="ko-KR" sz="2800" dirty="0" smtClean="0"/>
          </a:p>
          <a:p>
            <a:pPr marL="342900" indent="-342900">
              <a:buAutoNum type="arabicPeriod"/>
            </a:pPr>
            <a:endParaRPr lang="en-US" altLang="ko-KR" sz="2800" dirty="0" smtClean="0"/>
          </a:p>
          <a:p>
            <a:pPr marL="342900" indent="-342900">
              <a:buAutoNum type="arabicPeriod"/>
            </a:pPr>
            <a:r>
              <a:rPr lang="ko-KR" altLang="en-US" sz="2800" dirty="0" smtClean="0"/>
              <a:t>프로젝트를 끝내며</a:t>
            </a:r>
            <a:r>
              <a:rPr lang="en-US" altLang="ko-KR" sz="2800" dirty="0" smtClean="0"/>
              <a:t>…</a:t>
            </a:r>
            <a:endParaRPr lang="ko-KR" altLang="en-US" sz="2800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97500" lnSpcReduction="1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5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목차</a:t>
            </a:r>
            <a:endParaRPr lang="ko-KR" altLang="en-US" sz="9600" dirty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007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260648"/>
            <a:ext cx="3312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주요기</a:t>
            </a:r>
            <a:r>
              <a:rPr lang="ko-KR" altLang="en-US" sz="58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능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1" y="1340768"/>
            <a:ext cx="25362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/>
              <a:t>- </a:t>
            </a:r>
            <a:r>
              <a:rPr lang="ko-KR" altLang="en-US" sz="4000" dirty="0" smtClean="0"/>
              <a:t>알맹이들</a:t>
            </a:r>
            <a:endParaRPr lang="ko-KR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425" y="2148848"/>
            <a:ext cx="9144001" cy="36183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426" y="2757125"/>
            <a:ext cx="9144001" cy="311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200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260648"/>
            <a:ext cx="3312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주요기</a:t>
            </a:r>
            <a:r>
              <a:rPr lang="ko-KR" altLang="en-US" sz="58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능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1" y="1340768"/>
            <a:ext cx="21515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/>
              <a:t>- </a:t>
            </a:r>
            <a:r>
              <a:rPr lang="ko-KR" altLang="en-US" sz="4000" dirty="0" smtClean="0"/>
              <a:t>콘 찾기</a:t>
            </a:r>
            <a:endParaRPr lang="ko-KR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349279"/>
            <a:ext cx="3048000" cy="147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2349277"/>
            <a:ext cx="3543300" cy="349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타원 1"/>
          <p:cNvSpPr/>
          <p:nvPr/>
        </p:nvSpPr>
        <p:spPr>
          <a:xfrm>
            <a:off x="7930040" y="2349278"/>
            <a:ext cx="1080120" cy="50325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0713" y="3167063"/>
            <a:ext cx="536257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200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260648"/>
            <a:ext cx="3312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주요기</a:t>
            </a:r>
            <a:r>
              <a:rPr lang="ko-KR" altLang="en-US" sz="58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능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1" y="1340768"/>
            <a:ext cx="26645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/>
              <a:t>- </a:t>
            </a:r>
            <a:r>
              <a:rPr lang="ko-KR" altLang="en-US" sz="4000" dirty="0" smtClean="0"/>
              <a:t>콘 리스트</a:t>
            </a:r>
            <a:endParaRPr lang="ko-KR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3658" y="2332878"/>
            <a:ext cx="3533775" cy="3448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타원 7"/>
          <p:cNvSpPr/>
          <p:nvPr/>
        </p:nvSpPr>
        <p:spPr>
          <a:xfrm>
            <a:off x="6146977" y="2332878"/>
            <a:ext cx="1080120" cy="50325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00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260648"/>
            <a:ext cx="3312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주요기</a:t>
            </a:r>
            <a:r>
              <a:rPr lang="ko-KR" altLang="en-US" sz="58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능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1" y="1340768"/>
            <a:ext cx="21515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/>
              <a:t>- </a:t>
            </a:r>
            <a:r>
              <a:rPr lang="ko-KR" altLang="en-US" sz="4000" dirty="0" smtClean="0"/>
              <a:t>랜덤 콘</a:t>
            </a:r>
            <a:endParaRPr lang="ko-KR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2122272"/>
            <a:ext cx="3677795" cy="24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2705284"/>
            <a:ext cx="4001645" cy="266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67544" y="2636912"/>
            <a:ext cx="2811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dirty="0" smtClean="0"/>
              <a:t>DB</a:t>
            </a:r>
            <a:r>
              <a:rPr lang="ko-KR" altLang="en-US" dirty="0" smtClean="0"/>
              <a:t>의 전체 사이즈 추출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67544" y="2909792"/>
            <a:ext cx="347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랜덤 함수로 레코드 번호 추출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67543" y="3203448"/>
            <a:ext cx="347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레코드의 행 번호로 유저 검색</a:t>
            </a:r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467544" y="3501008"/>
            <a:ext cx="2896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 smtClean="0"/>
              <a:t>유저의 게시물을 가져옴</a:t>
            </a:r>
            <a:endParaRPr lang="en-US" altLang="ko-KR" dirty="0"/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3279124"/>
            <a:ext cx="4925892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3849881"/>
            <a:ext cx="4925892" cy="24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200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0" y="260648"/>
            <a:ext cx="7884368" cy="896584"/>
          </a:xfrm>
          <a:prstGeom prst="rect">
            <a:avLst/>
          </a:prstGeom>
        </p:spPr>
        <p:txBody>
          <a:bodyPr vert="horz" anchor="ctr">
            <a:no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프로젝트를 마치며</a:t>
            </a:r>
            <a:r>
              <a:rPr lang="en-US" altLang="ko-KR" sz="58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…</a:t>
            </a:r>
            <a:endParaRPr lang="en-US" altLang="ko-KR" sz="58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1024" y="1916832"/>
            <a:ext cx="460254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smtClean="0"/>
              <a:t>담당 파트</a:t>
            </a:r>
            <a:endParaRPr lang="en-US" altLang="ko-KR" sz="2800" b="1" dirty="0" smtClean="0"/>
          </a:p>
          <a:p>
            <a:endParaRPr lang="en-US" altLang="ko-KR" sz="2800" b="1" dirty="0"/>
          </a:p>
          <a:p>
            <a:r>
              <a:rPr lang="ko-KR" altLang="en-US" sz="2800" b="1" dirty="0" smtClean="0"/>
              <a:t>출력 담당 </a:t>
            </a:r>
            <a:r>
              <a:rPr lang="en-US" altLang="ko-KR" sz="2800" b="1" dirty="0" smtClean="0"/>
              <a:t>: </a:t>
            </a:r>
            <a:r>
              <a:rPr lang="ko-KR" altLang="en-US" sz="2800" b="1" dirty="0" smtClean="0"/>
              <a:t>조현모</a:t>
            </a:r>
            <a:r>
              <a:rPr lang="en-US" altLang="ko-KR" sz="2800" b="1" dirty="0" smtClean="0"/>
              <a:t>, </a:t>
            </a:r>
            <a:r>
              <a:rPr lang="ko-KR" altLang="en-US" sz="2800" b="1" dirty="0" smtClean="0"/>
              <a:t>정아영</a:t>
            </a:r>
            <a:endParaRPr lang="en-US" altLang="ko-KR" sz="2800" b="1" dirty="0" smtClean="0"/>
          </a:p>
          <a:p>
            <a:endParaRPr lang="en-US" altLang="ko-KR" sz="2800" b="1" dirty="0"/>
          </a:p>
          <a:p>
            <a:r>
              <a:rPr lang="ko-KR" altLang="en-US" sz="2800" b="1" dirty="0" smtClean="0"/>
              <a:t>입력 담당 </a:t>
            </a:r>
            <a:r>
              <a:rPr lang="en-US" altLang="ko-KR" sz="2800" b="1" dirty="0" smtClean="0"/>
              <a:t>: </a:t>
            </a:r>
            <a:r>
              <a:rPr lang="ko-KR" altLang="en-US" sz="2800" b="1" dirty="0" smtClean="0"/>
              <a:t>이준구</a:t>
            </a:r>
            <a:r>
              <a:rPr lang="en-US" altLang="ko-KR" sz="2800" b="1" dirty="0" smtClean="0"/>
              <a:t>, </a:t>
            </a:r>
            <a:r>
              <a:rPr lang="ko-KR" altLang="en-US" sz="2800" b="1" dirty="0" smtClean="0"/>
              <a:t>허 청</a:t>
            </a:r>
            <a:endParaRPr lang="en-US" altLang="ko-KR" sz="2800" b="1" dirty="0" smtClean="0"/>
          </a:p>
          <a:p>
            <a:endParaRPr lang="en-US" altLang="ko-KR" sz="2800" b="1" dirty="0"/>
          </a:p>
          <a:p>
            <a:r>
              <a:rPr lang="ko-KR" altLang="en-US" sz="2800" b="1" dirty="0" smtClean="0"/>
              <a:t>디자인 담당 </a:t>
            </a:r>
            <a:r>
              <a:rPr lang="en-US" altLang="ko-KR" sz="2800" b="1" dirty="0" smtClean="0"/>
              <a:t>: </a:t>
            </a:r>
            <a:r>
              <a:rPr lang="ko-KR" altLang="en-US" sz="2800" b="1" dirty="0" smtClean="0"/>
              <a:t>한정일</a:t>
            </a:r>
            <a:r>
              <a:rPr lang="en-US" altLang="ko-KR" sz="2800" b="1" dirty="0" smtClean="0"/>
              <a:t>, </a:t>
            </a:r>
            <a:r>
              <a:rPr lang="ko-KR" altLang="en-US" sz="2800" b="1" dirty="0" smtClean="0"/>
              <a:t>최병</a:t>
            </a:r>
            <a:r>
              <a:rPr lang="ko-KR" altLang="en-US" sz="2800" b="1" dirty="0"/>
              <a:t>진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08910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소개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270" y="1440007"/>
            <a:ext cx="5997460" cy="397798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73269" y="5843940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마크 </a:t>
            </a:r>
            <a:r>
              <a:rPr lang="ko-KR" altLang="en-US" dirty="0" err="1" smtClean="0"/>
              <a:t>주커버그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14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소개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270" y="1446871"/>
            <a:ext cx="5997459" cy="39781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73269" y="5843940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에반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윌리엄스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0008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소개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269" y="1446871"/>
            <a:ext cx="6085577" cy="39781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73269" y="5843940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케빈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시스트롬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34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소개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73269" y="584394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조현</a:t>
            </a:r>
            <a:r>
              <a:rPr lang="ko-KR" altLang="en-US" dirty="0"/>
              <a:t>모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269" y="1446871"/>
            <a:ext cx="5302987" cy="397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617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소개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47664" y="2060848"/>
            <a:ext cx="49135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/>
              <a:t>Social Network Service</a:t>
            </a:r>
          </a:p>
          <a:p>
            <a:endParaRPr lang="en-US" altLang="ko-KR" sz="3600" dirty="0" smtClean="0"/>
          </a:p>
          <a:p>
            <a:r>
              <a:rPr lang="ko-KR" altLang="en-US" sz="3600" dirty="0" err="1" smtClean="0"/>
              <a:t>소셜</a:t>
            </a:r>
            <a:r>
              <a:rPr lang="ko-KR" altLang="en-US" sz="3600" dirty="0" smtClean="0"/>
              <a:t> 네트워크 서비스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25148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소개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-1116632" y="2348880"/>
            <a:ext cx="7175351" cy="1793167"/>
          </a:xfrm>
          <a:prstGeom prst="rect">
            <a:avLst/>
          </a:prstGeom>
        </p:spPr>
        <p:txBody>
          <a:bodyPr vert="horz" anchor="ctr">
            <a:normAutofit fontScale="975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en-US" altLang="ko-KR" sz="8000" dirty="0" smtClean="0">
                <a:solidFill>
                  <a:srgbClr val="FFC000"/>
                </a:solidFill>
              </a:rPr>
              <a:t>CONN</a:t>
            </a:r>
            <a:endParaRPr lang="ko-KR" altLang="en-US" sz="9600" dirty="0">
              <a:solidFill>
                <a:srgbClr val="FFC000"/>
              </a:solidFill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2339752" y="2348879"/>
            <a:ext cx="7175351" cy="1793167"/>
          </a:xfrm>
          <a:prstGeom prst="rect">
            <a:avLst/>
          </a:prstGeom>
        </p:spPr>
        <p:txBody>
          <a:bodyPr vert="horz" anchor="ctr">
            <a:normAutofit fontScale="975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en-US" altLang="ko-KR" sz="7800" dirty="0" smtClean="0">
                <a:solidFill>
                  <a:srgbClr val="FFC000"/>
                </a:solidFill>
              </a:rPr>
              <a:t>ECTION</a:t>
            </a:r>
            <a:endParaRPr lang="ko-KR" altLang="en-US" sz="7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40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323528" y="332656"/>
            <a:ext cx="1918767" cy="896584"/>
          </a:xfrm>
          <a:prstGeom prst="rect">
            <a:avLst/>
          </a:prstGeom>
        </p:spPr>
        <p:txBody>
          <a:bodyPr vert="horz" anchor="ctr">
            <a:normAutofit fontScale="60000" lnSpcReduction="20000"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>
            <a:lvl1pPr algn="ctr" rtl="0" eaLnBrk="1" latinLnBrk="1" hangingPunct="1">
              <a:spcBef>
                <a:spcPct val="0"/>
              </a:spcBef>
              <a:buNone/>
              <a:defRPr kumimoji="0" sz="4100" b="1" kern="1200" cap="none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182880"/>
            <a:r>
              <a:rPr lang="ko-KR" altLang="en-US" sz="9600" dirty="0" smtClean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구</a:t>
            </a:r>
            <a:r>
              <a:rPr lang="ko-KR" altLang="en-US" sz="9600" dirty="0">
                <a:solidFill>
                  <a:srgbClr val="FFC000"/>
                </a:solidFill>
                <a:latin typeface="새굴림" pitchFamily="18" charset="-127"/>
                <a:ea typeface="문체부 돋음체" pitchFamily="49" charset="-127"/>
              </a:rPr>
              <a:t>성</a:t>
            </a:r>
            <a:endParaRPr lang="en-US" altLang="ko-KR" sz="9600" dirty="0" smtClean="0">
              <a:solidFill>
                <a:srgbClr val="FFC000"/>
              </a:solidFill>
              <a:latin typeface="새굴림" pitchFamily="18" charset="-127"/>
              <a:ea typeface="문체부 돋음체" pitchFamily="49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1680" y="2204880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유저정보</a:t>
            </a:r>
            <a:endParaRPr lang="ko-KR" altLang="en-US" sz="2400" b="1" dirty="0"/>
          </a:p>
        </p:txBody>
      </p:sp>
      <p:sp>
        <p:nvSpPr>
          <p:cNvPr id="6" name="직사각형 5"/>
          <p:cNvSpPr/>
          <p:nvPr/>
        </p:nvSpPr>
        <p:spPr>
          <a:xfrm>
            <a:off x="1691680" y="4019896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친구리스트</a:t>
            </a:r>
            <a:endParaRPr lang="ko-KR" altLang="en-US" b="1" dirty="0"/>
          </a:p>
        </p:txBody>
      </p:sp>
      <p:sp>
        <p:nvSpPr>
          <p:cNvPr id="7" name="직사각형 6"/>
          <p:cNvSpPr/>
          <p:nvPr/>
        </p:nvSpPr>
        <p:spPr>
          <a:xfrm>
            <a:off x="5220072" y="4077072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리 </a:t>
            </a:r>
            <a:r>
              <a:rPr lang="ko-KR" altLang="en-US" sz="2400" b="1" dirty="0" err="1" smtClean="0"/>
              <a:t>플</a:t>
            </a:r>
            <a:endParaRPr lang="ko-KR" altLang="en-US" b="1" dirty="0"/>
          </a:p>
        </p:txBody>
      </p:sp>
      <p:sp>
        <p:nvSpPr>
          <p:cNvPr id="8" name="직사각형 7"/>
          <p:cNvSpPr/>
          <p:nvPr/>
        </p:nvSpPr>
        <p:spPr>
          <a:xfrm>
            <a:off x="5220072" y="2204864"/>
            <a:ext cx="1512168" cy="79208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업 로드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8629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선">
  <a:themeElements>
    <a:clrScheme name="광선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광선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광선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557</TotalTime>
  <Words>235</Words>
  <Application>Microsoft Office PowerPoint</Application>
  <PresentationFormat>화면 슬라이드 쇼(4:3)</PresentationFormat>
  <Paragraphs>126</Paragraphs>
  <Slides>24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5" baseType="lpstr">
      <vt:lpstr>광선</vt:lpstr>
      <vt:lpstr>Conn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Connection</dc:title>
  <dc:creator>hyunmo</dc:creator>
  <cp:lastModifiedBy>hyunmo</cp:lastModifiedBy>
  <cp:revision>36</cp:revision>
  <dcterms:created xsi:type="dcterms:W3CDTF">2015-04-09T09:41:01Z</dcterms:created>
  <dcterms:modified xsi:type="dcterms:W3CDTF">2015-04-10T04:50:07Z</dcterms:modified>
</cp:coreProperties>
</file>

<file path=docProps/thumbnail.jpeg>
</file>